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60" y="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0577" y="2714515"/>
            <a:ext cx="9129419" cy="3490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047" y="1163207"/>
            <a:ext cx="1405734" cy="318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0448" y="7756456"/>
            <a:ext cx="9116468" cy="99503"/>
            <a:chOff x="8270448" y="7756456"/>
            <a:chExt cx="9116468" cy="995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448" y="7756456"/>
              <a:ext cx="9116468" cy="995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0657"/>
            <a:ext cx="2350825" cy="4810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063" y="8264745"/>
            <a:ext cx="15618189" cy="17766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3335" y="1739597"/>
            <a:ext cx="7548724" cy="4162775"/>
            <a:chOff x="823335" y="1739597"/>
            <a:chExt cx="7548724" cy="41627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335" y="1739597"/>
              <a:ext cx="7548724" cy="41627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45602" y="1689362"/>
            <a:ext cx="9007358" cy="6329495"/>
            <a:chOff x="8845602" y="1689362"/>
            <a:chExt cx="9007358" cy="6329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5602" y="1689362"/>
              <a:ext cx="9007358" cy="6329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0657"/>
            <a:ext cx="2350825" cy="4810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6975" y="1479985"/>
            <a:ext cx="9263460" cy="8425988"/>
            <a:chOff x="616975" y="1479985"/>
            <a:chExt cx="9263460" cy="8425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975" y="1479985"/>
              <a:ext cx="9263460" cy="8425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87174" y="3710278"/>
            <a:ext cx="12594555" cy="40097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0657"/>
            <a:ext cx="2350825" cy="4810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46855" y="1628361"/>
            <a:ext cx="8792004" cy="6220664"/>
            <a:chOff x="4746855" y="1628361"/>
            <a:chExt cx="8792004" cy="62206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6855" y="1628361"/>
              <a:ext cx="8792004" cy="62206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063" y="8365218"/>
            <a:ext cx="16268744" cy="18760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0657"/>
            <a:ext cx="2350825" cy="4810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3335" y="1494347"/>
            <a:ext cx="9845640" cy="6125024"/>
            <a:chOff x="823335" y="1494347"/>
            <a:chExt cx="9845640" cy="61250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335" y="1494347"/>
              <a:ext cx="9845640" cy="61250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30619" y="1519465"/>
            <a:ext cx="6495934" cy="6125024"/>
            <a:chOff x="10930619" y="1519465"/>
            <a:chExt cx="6495934" cy="61250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0619" y="1519465"/>
              <a:ext cx="6495934" cy="61250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063" y="8063801"/>
            <a:ext cx="14630787" cy="1795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3694" y="1138885"/>
            <a:ext cx="1742701" cy="34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70216" y="937438"/>
            <a:ext cx="1932610" cy="123892"/>
            <a:chOff x="8170216" y="937438"/>
            <a:chExt cx="1932610" cy="1238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0216" y="937438"/>
              <a:ext cx="1932610" cy="123892"/>
            </a:xfrm>
            <a:prstGeom prst="rect">
              <a:avLst/>
            </a:prstGeom>
          </p:spPr>
        </p:pic>
      </p:grpSp>
      <p:pic>
        <p:nvPicPr>
          <p:cNvPr id="7" name="그림 6" descr="텍스트, 모니터, 전자기기이(가) 표시된 사진&#10;&#10;자동 생성된 설명">
            <a:extLst>
              <a:ext uri="{FF2B5EF4-FFF2-40B4-BE49-F238E27FC236}">
                <a16:creationId xmlns:a16="http://schemas.microsoft.com/office/drawing/2014/main" id="{76367BB5-98C9-4DEA-98CD-844B1D7F2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47359"/>
            <a:ext cx="14478000" cy="81438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10A095-2AF7-470C-8CCA-7D493408243A}"/>
              </a:ext>
            </a:extLst>
          </p:cNvPr>
          <p:cNvSpPr/>
          <p:nvPr/>
        </p:nvSpPr>
        <p:spPr>
          <a:xfrm>
            <a:off x="1828800" y="1481639"/>
            <a:ext cx="5181600" cy="853866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6D176A-FDAF-40B8-8EE1-EC2C852D113B}"/>
              </a:ext>
            </a:extLst>
          </p:cNvPr>
          <p:cNvSpPr/>
          <p:nvPr/>
        </p:nvSpPr>
        <p:spPr>
          <a:xfrm>
            <a:off x="11353800" y="1481639"/>
            <a:ext cx="5181600" cy="853866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543" y="4056603"/>
            <a:ext cx="3992010" cy="22359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047" y="1163209"/>
            <a:ext cx="1405734" cy="318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3694" y="1163209"/>
            <a:ext cx="1821226" cy="318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70216" y="937438"/>
            <a:ext cx="1932610" cy="123892"/>
            <a:chOff x="8170216" y="937438"/>
            <a:chExt cx="1932610" cy="1238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0216" y="937438"/>
              <a:ext cx="1932610" cy="12389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C34A91F-40ED-40D0-8F8C-DAAF0C494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866900"/>
            <a:ext cx="13792200" cy="77581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BB2AC2-B1A7-4C7D-8DA1-5B0D1B0F9B04}"/>
              </a:ext>
            </a:extLst>
          </p:cNvPr>
          <p:cNvSpPr/>
          <p:nvPr/>
        </p:nvSpPr>
        <p:spPr>
          <a:xfrm>
            <a:off x="1828800" y="1481639"/>
            <a:ext cx="5181600" cy="853866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BEE8FD-1424-4BDE-B7BA-C358C271822E}"/>
              </a:ext>
            </a:extLst>
          </p:cNvPr>
          <p:cNvSpPr/>
          <p:nvPr/>
        </p:nvSpPr>
        <p:spPr>
          <a:xfrm>
            <a:off x="11201400" y="1322424"/>
            <a:ext cx="5181600" cy="853866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8990"/>
            <a:ext cx="2470155" cy="4719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50560" y="1543827"/>
            <a:ext cx="7936160" cy="6090939"/>
            <a:chOff x="1850560" y="1543827"/>
            <a:chExt cx="7936160" cy="6090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0560" y="1543827"/>
              <a:ext cx="7936160" cy="6090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9135" y="7670078"/>
            <a:ext cx="14184749" cy="25806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30619" y="1543827"/>
            <a:ext cx="4981293" cy="6171429"/>
            <a:chOff x="10930619" y="1543827"/>
            <a:chExt cx="4981293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0619" y="1543827"/>
              <a:ext cx="498129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8990"/>
            <a:ext cx="2470155" cy="4719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1326" y="7784269"/>
            <a:ext cx="15558262" cy="2792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8217" y="2093992"/>
            <a:ext cx="8099395" cy="3013387"/>
            <a:chOff x="798217" y="2093992"/>
            <a:chExt cx="8099395" cy="30133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217" y="2093992"/>
              <a:ext cx="8099395" cy="3013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8411" y="2102093"/>
            <a:ext cx="8317904" cy="3040764"/>
            <a:chOff x="9528411" y="2102093"/>
            <a:chExt cx="8317904" cy="30407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8411" y="2102093"/>
              <a:ext cx="8317904" cy="30407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57143" y="5419152"/>
            <a:ext cx="6171429" cy="2431425"/>
            <a:chOff x="6057143" y="5419152"/>
            <a:chExt cx="6171429" cy="24314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5419152"/>
              <a:ext cx="6171429" cy="2431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8990"/>
            <a:ext cx="2470155" cy="4719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691" y="1519465"/>
            <a:ext cx="8832419" cy="5786758"/>
            <a:chOff x="561691" y="1519465"/>
            <a:chExt cx="8832419" cy="57867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691" y="1519465"/>
              <a:ext cx="8832419" cy="57867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28371" y="1519465"/>
            <a:ext cx="7929351" cy="5786758"/>
            <a:chOff x="9828371" y="1519465"/>
            <a:chExt cx="7929351" cy="57867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8371" y="1519465"/>
              <a:ext cx="7929351" cy="57867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326" y="8186155"/>
            <a:ext cx="14200275" cy="1892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8990"/>
            <a:ext cx="2470155" cy="4719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0291" y="1472156"/>
            <a:ext cx="11225133" cy="6774351"/>
            <a:chOff x="3530291" y="1472156"/>
            <a:chExt cx="11225133" cy="67743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0291" y="1472156"/>
              <a:ext cx="11225133" cy="677435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5223" y="8453459"/>
            <a:ext cx="18862697" cy="18669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8990"/>
            <a:ext cx="2470155" cy="4719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86822" y="1455766"/>
            <a:ext cx="10712071" cy="6172831"/>
            <a:chOff x="3786822" y="1455766"/>
            <a:chExt cx="10712071" cy="61728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6822" y="1455766"/>
              <a:ext cx="10712071" cy="617283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75" y="7748653"/>
            <a:ext cx="18162801" cy="27799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3694" y="1163209"/>
            <a:ext cx="1821226" cy="318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70216" y="937438"/>
            <a:ext cx="1932610" cy="123892"/>
            <a:chOff x="8170216" y="937438"/>
            <a:chExt cx="1932610" cy="1238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0216" y="937438"/>
              <a:ext cx="1932610" cy="12389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0EF8F44-A890-4456-A37A-60B74BB3F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866900"/>
            <a:ext cx="13792200" cy="77581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A90DC5-9C71-4845-9093-D0062D3C5980}"/>
              </a:ext>
            </a:extLst>
          </p:cNvPr>
          <p:cNvSpPr/>
          <p:nvPr/>
        </p:nvSpPr>
        <p:spPr>
          <a:xfrm>
            <a:off x="1828800" y="1481639"/>
            <a:ext cx="5181600" cy="853866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FEB8F2-37B0-4DD4-983F-66DFAA4BE6F9}"/>
              </a:ext>
            </a:extLst>
          </p:cNvPr>
          <p:cNvSpPr/>
          <p:nvPr/>
        </p:nvSpPr>
        <p:spPr>
          <a:xfrm>
            <a:off x="11201400" y="1322424"/>
            <a:ext cx="5181600" cy="853866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0657"/>
            <a:ext cx="2350825" cy="4810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23227" y="1393876"/>
            <a:ext cx="8239260" cy="6279184"/>
            <a:chOff x="5023227" y="1393876"/>
            <a:chExt cx="8239260" cy="62791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3227" y="1393876"/>
              <a:ext cx="8239260" cy="62791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063" y="7783221"/>
            <a:ext cx="17808417" cy="25276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HJOPen@o365.pen.go.kr</cp:lastModifiedBy>
  <cp:revision>3</cp:revision>
  <dcterms:created xsi:type="dcterms:W3CDTF">2022-02-08T18:57:23Z</dcterms:created>
  <dcterms:modified xsi:type="dcterms:W3CDTF">2022-02-08T10:02:01Z</dcterms:modified>
</cp:coreProperties>
</file>